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6" d="100"/>
          <a:sy n="76" d="100"/>
        </p:scale>
        <p:origin x="28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7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17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7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9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5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1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3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1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2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7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0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B409A-3DD0-48AE-A16C-4D596CF5B1A2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1F7CF-D577-49AD-80B9-BE887E4A1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7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508000" y="-127000"/>
            <a:ext cx="13212064" cy="746658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10" y="292100"/>
            <a:ext cx="5848179" cy="68580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7100" y="1054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4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03200" y="-88900"/>
            <a:ext cx="12534900" cy="69469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243" y="0"/>
            <a:ext cx="7753513" cy="68580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47428" y="7101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996" y="0"/>
            <a:ext cx="6364008" cy="68580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19232" y="1014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97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038" y="0"/>
            <a:ext cx="5355923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19232" y="13685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6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97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43" y="0"/>
            <a:ext cx="5945713" cy="68580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97312" y="116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4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97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985" y="0"/>
            <a:ext cx="5802030" cy="68580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9707" y="990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8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97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425" y="0"/>
            <a:ext cx="5947150" cy="68580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25987" y="800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1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97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706" y="0"/>
            <a:ext cx="5828587" cy="68580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29900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1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Sonny Ashby</dc:creator>
  <cp:lastModifiedBy>Sonny Ashby</cp:lastModifiedBy>
  <cp:revision>5</cp:revision>
  <dcterms:created xsi:type="dcterms:W3CDTF">2018-02-01T17:36:49Z</dcterms:created>
  <dcterms:modified xsi:type="dcterms:W3CDTF">2018-02-04T22:34:18Z</dcterms:modified>
</cp:coreProperties>
</file>